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414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118" autoAdjust="0"/>
    <p:restoredTop sz="94660"/>
  </p:normalViewPr>
  <p:slideViewPr>
    <p:cSldViewPr snapToGrid="0">
      <p:cViewPr>
        <p:scale>
          <a:sx n="70" d="100"/>
          <a:sy n="70" d="100"/>
        </p:scale>
        <p:origin x="-1882" y="-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872BF-1A42-4D15-BC67-5A85F15E111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2AD33-5C0A-40C5-B193-036586109C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33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-11662" y="137890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mtClean="0"/>
              <a:t>Проекты учащихся – макеты, посвященные событиям Великой Отечественной войны.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410452" y="6328972"/>
            <a:ext cx="632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«Никто не забыт, ничто не забыто»</a:t>
            </a:r>
            <a:endParaRPr lang="ru-RU" dirty="0"/>
          </a:p>
        </p:txBody>
      </p:sp>
      <p:pic>
        <p:nvPicPr>
          <p:cNvPr id="5122" name="Picture 2" descr="E:\Эстафета поколений Лицей №121\P_20170601_145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97" y="1604709"/>
            <a:ext cx="8193206" cy="46086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трелка вправо 10">
            <a:hlinkClick r:id="" action="ppaction://noaction"/>
          </p:cNvPr>
          <p:cNvSpPr/>
          <p:nvPr/>
        </p:nvSpPr>
        <p:spPr>
          <a:xfrm>
            <a:off x="8013510" y="6283479"/>
            <a:ext cx="846162" cy="3957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73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1738</TotalTime>
  <Words>20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80</cp:revision>
  <dcterms:created xsi:type="dcterms:W3CDTF">2013-11-19T05:52:05Z</dcterms:created>
  <dcterms:modified xsi:type="dcterms:W3CDTF">2020-04-07T16:43:50Z</dcterms:modified>
</cp:coreProperties>
</file>